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92" y="-6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623B47C-F492-4568-8488-2C8E931FB2AB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3329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4B2196F-2A12-4348-BDB7-B5345ED64D1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8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748FA1-68FB-400E-82AA-847333A77B5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1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169D56-EB22-4D54-A944-1C076C1AE20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6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F40877-80A4-405E-A301-63AC5C2369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3280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721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7339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7465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5831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055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45250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258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E729CE-2644-4B60-98F8-1C464BD1745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616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5711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474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E4D293-CC44-44DD-A45A-CBDABA468D1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4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29CAFD-090E-4D53-BA9E-12895BBFEE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5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5B0C81-4CDF-46FF-8B0C-3F73ECDA7C7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7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9D547D-F4D3-4EFC-A5B3-61CBE522747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2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34030-803F-4DAC-93B5-BB97BAC3542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8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8C43A4-EC6C-40FE-8335-61CB81C2D36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3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1AE853-89FC-4A6D-B46F-FDC929CC14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4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8785EC0-ED32-4EA3-8552-8EA339E0AE47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0">
        <a:tabLst/>
        <a:defRPr lang="ru-RU" sz="2400" b="1" i="1" u="none" strike="noStrike">
          <a:ln>
            <a:noFill/>
          </a:ln>
          <a:solidFill>
            <a:srgbClr val="FF9966"/>
          </a:solidFill>
          <a:latin typeface="Albany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E6E6E6"/>
          </a:solidFill>
          <a:latin typeface="Thorndale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800" y="251445"/>
            <a:ext cx="9792841" cy="615553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 hangingPunct="1">
              <a:buNone/>
            </a:pPr>
            <a:r>
              <a:rPr lang="ru-RU" sz="2000" kern="1200" dirty="0">
                <a:solidFill>
                  <a:srgbClr val="FFFF00"/>
                </a:solidFill>
                <a:latin typeface="Georgia" panose="02040502050405020303" pitchFamily="18" charset="0"/>
                <a:ea typeface="+mn-ea"/>
                <a:cs typeface="+mn-cs"/>
              </a:rPr>
              <a:t>Муниципальное автономное общеобразовательное учреждение </a:t>
            </a:r>
            <a:br>
              <a:rPr lang="ru-RU" sz="2000" kern="1200" dirty="0">
                <a:solidFill>
                  <a:srgbClr val="FFFF00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000" kern="1200" dirty="0">
                <a:solidFill>
                  <a:srgbClr val="FFFF00"/>
                </a:solidFill>
                <a:latin typeface="Georgia" panose="02040502050405020303" pitchFamily="18" charset="0"/>
                <a:ea typeface="+mn-ea"/>
                <a:cs typeface="+mn-cs"/>
              </a:rPr>
              <a:t>средняя общеобразовательная школа № 12 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dirty="0">
                <a:solidFill>
                  <a:srgbClr val="CCCCCC"/>
                </a:solidFill>
              </a:rPr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00" y="2305908"/>
            <a:ext cx="561160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7160" y="1115541"/>
            <a:ext cx="950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Georgia" panose="02040502050405020303" pitchFamily="18" charset="0"/>
              </a:rPr>
              <a:t>Тайна девятой планеты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4488" y="2483693"/>
            <a:ext cx="28800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FFFF00"/>
                </a:solidFill>
                <a:latin typeface="Georgia" panose="02040502050405020303" pitchFamily="18" charset="0"/>
              </a:rPr>
              <a:t>Выполнил</a:t>
            </a:r>
          </a:p>
          <a:p>
            <a:pPr algn="r"/>
            <a:r>
              <a:rPr lang="ru-RU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Трюхан</a:t>
            </a:r>
            <a:r>
              <a:rPr lang="ru-RU" sz="2400" dirty="0">
                <a:solidFill>
                  <a:srgbClr val="FFFF00"/>
                </a:solidFill>
                <a:latin typeface="Georgia" panose="02040502050405020303" pitchFamily="18" charset="0"/>
              </a:rPr>
              <a:t> Юрий </a:t>
            </a:r>
          </a:p>
          <a:p>
            <a:pPr algn="r"/>
            <a:r>
              <a:rPr lang="ru-RU" sz="2400" dirty="0">
                <a:solidFill>
                  <a:srgbClr val="FFFF00"/>
                </a:solidFill>
                <a:latin typeface="Georgia" panose="02040502050405020303" pitchFamily="18" charset="0"/>
              </a:rPr>
              <a:t>ученик 10 класса МАОУ СОШ № 12</a:t>
            </a:r>
          </a:p>
          <a:p>
            <a:pPr algn="r"/>
            <a:endParaRPr lang="ru-RU" sz="24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2400" dirty="0">
                <a:solidFill>
                  <a:srgbClr val="FFFF00"/>
                </a:solidFill>
                <a:latin typeface="Georgia" panose="02040502050405020303" pitchFamily="18" charset="0"/>
              </a:rPr>
              <a:t>Руководитель</a:t>
            </a:r>
          </a:p>
          <a:p>
            <a:pPr algn="r"/>
            <a:r>
              <a:rPr lang="ru-RU" sz="2400" dirty="0">
                <a:solidFill>
                  <a:srgbClr val="FFFF00"/>
                </a:solidFill>
                <a:latin typeface="Georgia" panose="02040502050405020303" pitchFamily="18" charset="0"/>
              </a:rPr>
              <a:t>Титаренко </a:t>
            </a:r>
          </a:p>
          <a:p>
            <a:pPr algn="r"/>
            <a:r>
              <a:rPr lang="ru-RU" sz="2400" dirty="0">
                <a:solidFill>
                  <a:srgbClr val="FFFF00"/>
                </a:solidFill>
                <a:latin typeface="Georgia" panose="02040502050405020303" pitchFamily="18" charset="0"/>
              </a:rPr>
              <a:t>Лариса Борисовна</a:t>
            </a:r>
          </a:p>
          <a:p>
            <a:pPr algn="r"/>
            <a:r>
              <a:rPr lang="ru-RU" sz="2400" dirty="0">
                <a:solidFill>
                  <a:srgbClr val="FFFF00"/>
                </a:solidFill>
                <a:latin typeface="Georgia" panose="02040502050405020303" pitchFamily="18" charset="0"/>
              </a:rPr>
              <a:t>учитель физики</a:t>
            </a:r>
          </a:p>
          <a:p>
            <a:pPr algn="r"/>
            <a:r>
              <a:rPr lang="ru-RU" sz="2400" dirty="0">
                <a:solidFill>
                  <a:srgbClr val="FFFF00"/>
                </a:solidFill>
                <a:latin typeface="Georgia" panose="02040502050405020303" pitchFamily="18" charset="0"/>
              </a:rPr>
              <a:t>МАОУ СОШ № 12</a:t>
            </a:r>
          </a:p>
          <a:p>
            <a:pPr algn="r"/>
            <a:endParaRPr lang="ru-RU" sz="20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8601" y="6090771"/>
            <a:ext cx="3515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2025 </a:t>
            </a:r>
            <a:r>
              <a:rPr lang="ru-RU" sz="2400" dirty="0">
                <a:solidFill>
                  <a:srgbClr val="FFFF00"/>
                </a:solidFill>
                <a:latin typeface="Georgia" panose="02040502050405020303" pitchFamily="18" charset="0"/>
              </a:rPr>
              <a:t>год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latin typeface="Georgia" panose="02040502050405020303" pitchFamily="18" charset="0"/>
              </a:rPr>
              <a:t>Г. Славянск-на-Кубани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                          Поверхность Плутона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0520" y="1991880"/>
            <a:ext cx="8772840" cy="48794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  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792000"/>
            <a:ext cx="6120000" cy="5441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/>
              <a:t>Судя по снимкам, на Плутоне имеются впадины и горы, высота которых может достигать 3-3,5 км. Помимо твердой поверхности, Плутон также имеет свою атмосферу. Слабое гравитационное поле не позволяет планете иметь обширный воздушно-газовый слой. Толщина газовой прослойки составляет всего 60 км. В основном это газы, испаряющиеся с ледяной поверхности Плутона под воздействием жесткого ультрафиолетового излучения.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                            Плутон и Харон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1119" y="1962720"/>
            <a:ext cx="7812000" cy="4937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 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/>
              <a:t>Еще лет 15-20 назад во всех школьных учебниках по астрономии, во всех планетариях о Плутоне говорилось как о полноправной планете Солнечной системы. Сегодня это небесное тело понижено в ранге и считается карликовой планетой. В чем же разница между этим двумя категориями? Чего не достает Плутону, чтобы считаться полноценной планетой?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" name="Трехмерная модель 3">
                <a:extLst>
                  <a:ext uri="{FF2B5EF4-FFF2-40B4-BE49-F238E27FC236}">
                    <a16:creationId xmlns:a16="http://schemas.microsoft.com/office/drawing/2014/main" id="{E0DF8D32-C4C1-6BAB-4B5F-EC1484453E4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0879317"/>
                  </p:ext>
                </p:extLst>
              </p:nvPr>
            </p:nvGraphicFramePr>
            <p:xfrm>
              <a:off x="25691" y="4495436"/>
              <a:ext cx="2500103" cy="240504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500103" cy="2405042"/>
                    </a:xfrm>
                    <a:prstGeom prst="rect">
                      <a:avLst/>
                    </a:prstGeom>
                  </am3d:spPr>
                  <am3d:camera>
                    <am3d:pos x="0" y="0" z="7781538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524" d="1000000"/>
                    <am3d:preTrans dx="-1195338" dy="-71822669" dz="-71081"/>
                    <am3d:scale>
                      <am3d:sx n="1000000" d="1000000"/>
                      <am3d:sy n="1000000" d="1000000"/>
                      <am3d:sz n="1000000" d="1000000"/>
                    </am3d:scale>
                    <am3d:rot ax="1543029" ay="3201488" az="1267751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3632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Трехмерная модель 3">
                <a:extLst>
                  <a:ext uri="{FF2B5EF4-FFF2-40B4-BE49-F238E27FC236}">
                    <a16:creationId xmlns:a16="http://schemas.microsoft.com/office/drawing/2014/main" xmlns="" id="{E0DF8D32-C4C1-6BAB-4B5F-EC1484453E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91" y="4495436"/>
                <a:ext cx="2500103" cy="24050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105480"/>
            <a:ext cx="8608320" cy="126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                            Размеры Плутона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/>
              <a:t>  </a:t>
            </a:r>
          </a:p>
          <a:p>
            <a:pPr lvl="0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356480"/>
            <a:ext cx="8496000" cy="55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           Место Плутона в Солнечной системе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1800" y="1771200"/>
            <a:ext cx="8772840" cy="49345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/>
              <a:t>Тот, кто открыл планету, не имел технических возможностей заглянуть глубже в космос и расставить все на свои места. На тот момент астрофизики имели ограниченные знания и информацию о пограничных областях нашей Солнечной системы. Они не знали о том, где заканчивается ближний космос и начинается безграничное космическое пространство.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Но почему же Плутон не планета?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/>
              <a:t>Для астрофизиков 2005 год стал переломным. Обнаружение за пределами орбиты Нептуна многочисленных объектов дало ученым повод считать, что Плутон не единственное крупное небесное тело. Возможно, в этой области Солнечной системы существуют объекты схожие или превосходящие своими размерами девятую планету. Полученная точная информация об Эриде, поставила точку в спорах о судьбе с Плутоном. Оказалось, что Эрида не только по своим размерам превышает планетарный диск Плутона (2600 км против 2360 км), но и имеет на целую четверть большую массу.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                               Орбита Плутона</a:t>
            </a:r>
            <a:br>
              <a:rPr lang="ru-RU"/>
            </a:br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3839" y="1962720"/>
            <a:ext cx="6586199" cy="4937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  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1159" y="900360"/>
            <a:ext cx="8772840" cy="49316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                        Образование планет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0520" y="2221920"/>
            <a:ext cx="8772840" cy="4419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327</Words>
  <Application>Microsoft Office PowerPoint</Application>
  <PresentationFormat>Произвольный</PresentationFormat>
  <Paragraphs>31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Обычный</vt:lpstr>
      <vt:lpstr>lyt-darkblue</vt:lpstr>
      <vt:lpstr>Муниципальное автономное общеобразовательное учреждение  средняя общеобразовательная школа № 12 </vt:lpstr>
      <vt:lpstr>   </vt:lpstr>
      <vt:lpstr>                             Размеры Плутона</vt:lpstr>
      <vt:lpstr>            Место Плутона в Солнечной системе</vt:lpstr>
      <vt:lpstr> </vt:lpstr>
      <vt:lpstr>Но почему же Плутон не планета?</vt:lpstr>
      <vt:lpstr>                                Орбита Плутона </vt:lpstr>
      <vt:lpstr>   </vt:lpstr>
      <vt:lpstr>                        Образование планет</vt:lpstr>
      <vt:lpstr>                           Поверхность Плутона</vt:lpstr>
      <vt:lpstr>   </vt:lpstr>
      <vt:lpstr>  </vt:lpstr>
      <vt:lpstr>                             Плутон и Харон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 средняя общеобразовательная школа № 12</dc:title>
  <dc:creator>Larisa</dc:creator>
  <cp:lastModifiedBy>Larisa</cp:lastModifiedBy>
  <cp:revision>7</cp:revision>
  <dcterms:created xsi:type="dcterms:W3CDTF">2020-02-19T22:50:12Z</dcterms:created>
  <dcterms:modified xsi:type="dcterms:W3CDTF">2025-03-26T16:42:55Z</dcterms:modified>
</cp:coreProperties>
</file>