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67" r:id="rId14"/>
    <p:sldId id="268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"/>
            <a:ext cx="9144000" cy="68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9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" y="0"/>
            <a:ext cx="9129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6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7"/>
            <a:ext cx="9144000" cy="689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7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"/>
            <a:ext cx="9144000" cy="685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0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7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18"/>
            <a:ext cx="9144000" cy="689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3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8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7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18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5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2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744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497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7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7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9"/>
            <a:ext cx="9144000" cy="68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8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32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1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" y="0"/>
            <a:ext cx="9137941" cy="685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Экран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2019-08-29T17:36:32Z</dcterms:created>
  <dcterms:modified xsi:type="dcterms:W3CDTF">2019-08-29T19:43:56Z</dcterms:modified>
</cp:coreProperties>
</file>